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8" r:id="rId12"/>
    <p:sldId id="267" r:id="rId13"/>
    <p:sldId id="269" r:id="rId14"/>
    <p:sldId id="270" r:id="rId15"/>
    <p:sldId id="271" r:id="rId16"/>
    <p:sldId id="263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90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933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1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46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814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497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88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3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1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2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0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3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1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5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1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0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1527" y="977305"/>
            <a:ext cx="10087101" cy="2757702"/>
          </a:xfrm>
        </p:spPr>
        <p:txBody>
          <a:bodyPr>
            <a:no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치즈 판매 사이트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‘</a:t>
            </a:r>
            <a:r>
              <a:rPr lang="ko-KR" alt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치즈퀸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b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웹사이트 제작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11100" y="4933529"/>
            <a:ext cx="8915399" cy="508538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작성자 </a:t>
            </a:r>
            <a:r>
              <a:rPr lang="en-US" altLang="ko-KR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ea typeface="문체부 돋음체" panose="020B0609000101010101" pitchFamily="49" charset="-127"/>
              </a:rPr>
              <a:t>이은경</a:t>
            </a:r>
          </a:p>
        </p:txBody>
      </p:sp>
    </p:spTree>
    <p:extLst>
      <p:ext uri="{BB962C8B-B14F-4D97-AF65-F5344CB8AC3E}">
        <p14:creationId xmlns:p14="http://schemas.microsoft.com/office/powerpoint/2010/main" val="62592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7" y="92976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295" y="2447027"/>
            <a:ext cx="4687527" cy="2983136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고정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메뉴바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서브 메뉴 보이도록 기능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추가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검색 아이콘 클릭 시 텍스트 입력 가능한 부분 기능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추가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배너 영역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글자 및 치즈 구매 버튼 마우스 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색깔 변화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효과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9ED2C5-A248-51AC-6CFE-FD04F4B0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4" t="12199" r="14720" b="10780"/>
          <a:stretch/>
        </p:blipFill>
        <p:spPr>
          <a:xfrm>
            <a:off x="163300" y="1235413"/>
            <a:ext cx="6408526" cy="42929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BE3934-6638-71DB-E1F3-7DF27C565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" t="11631" r="13597" b="12624"/>
          <a:stretch/>
        </p:blipFill>
        <p:spPr>
          <a:xfrm>
            <a:off x="2836027" y="3429000"/>
            <a:ext cx="3536796" cy="189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11B84D-7E67-141F-EAEF-4FAC71573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52"/>
          <a:stretch/>
        </p:blipFill>
        <p:spPr>
          <a:xfrm>
            <a:off x="6167335" y="1155922"/>
            <a:ext cx="2357173" cy="542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BA57F62-DBAD-EE0F-48AC-880D762AE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29" t="15145" r="14553" b="69555"/>
          <a:stretch/>
        </p:blipFill>
        <p:spPr>
          <a:xfrm>
            <a:off x="8822990" y="1049134"/>
            <a:ext cx="2597283" cy="649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86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기존사이트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영역에 있던 공지사항 및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FAQ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영역을 상단라인으로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재배치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이벤트 내용을 가로형 슬라이드 형식으로 추가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왼쪽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오른쪽 버튼 활성화 및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이미지로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검정색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원형의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블릿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 추가하여 슬라이드 이동과 같이 이동하도록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구현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EFEF4-1D03-39B2-0557-EB7C5180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8" t="18014" r="20088" b="9503"/>
          <a:stretch/>
        </p:blipFill>
        <p:spPr>
          <a:xfrm>
            <a:off x="312197" y="1352145"/>
            <a:ext cx="6088603" cy="3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66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449421"/>
            <a:ext cx="5165386" cy="3959157"/>
          </a:xfrm>
        </p:spPr>
        <p:txBody>
          <a:bodyPr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상품판매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사이트에서 현재 가장 잘 팔리는 베스트 상품을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메인에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노출하도록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설계하였음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카테고리에 따라 상품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DP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다르게 구성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색깔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변화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이미지 또는 리뷰 아이콘 마우스 </a:t>
            </a:r>
            <a:r>
              <a:rPr lang="ko-KR" altLang="en-US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상세 페이지 이동 가능하도록 기능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구현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30074B-72F2-081B-336B-4DCECE13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13" r="23405" b="1930"/>
          <a:stretch/>
        </p:blipFill>
        <p:spPr>
          <a:xfrm>
            <a:off x="285347" y="1449421"/>
            <a:ext cx="6183548" cy="3959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B8EB81-0A28-8E67-F0C3-DAB10BDE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t="24251" r="72873" b="53192"/>
          <a:stretch/>
        </p:blipFill>
        <p:spPr>
          <a:xfrm>
            <a:off x="2076837" y="2332804"/>
            <a:ext cx="3022058" cy="1546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29984C-4687-7F44-544A-BE1592EC5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" t="21135" r="23697" b="75749"/>
          <a:stretch/>
        </p:blipFill>
        <p:spPr>
          <a:xfrm>
            <a:off x="687387" y="1640586"/>
            <a:ext cx="5645317" cy="213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226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테마별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치즈 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 종류별로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카테고리 구분하여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배치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글자나 이미지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변화를 주어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사용자가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현재 어느 부분을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클릭하려는지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시각적 효과를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줌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44E15-1C9E-51C9-8CD0-171A9F0EA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9716" r="4574" b="33191"/>
          <a:stretch/>
        </p:blipFill>
        <p:spPr>
          <a:xfrm>
            <a:off x="270919" y="1674274"/>
            <a:ext cx="6061786" cy="170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EBD297-44E1-2245-EB76-C8917DF30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1" t="45674" r="84122" b="36312"/>
          <a:stretch/>
        </p:blipFill>
        <p:spPr>
          <a:xfrm>
            <a:off x="792049" y="3576619"/>
            <a:ext cx="2310441" cy="1715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C4806D-3D10-3195-4211-1B3ECCB71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" t="46525" r="84840" b="35461"/>
          <a:stretch/>
        </p:blipFill>
        <p:spPr>
          <a:xfrm>
            <a:off x="3699479" y="3576619"/>
            <a:ext cx="2172426" cy="17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5" y="1352145"/>
            <a:ext cx="5165386" cy="4056434"/>
          </a:xfrm>
        </p:spPr>
        <p:txBody>
          <a:bodyPr anchor="ctr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보너스 클럽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개인 회원 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사업자용 회원으로 구분하여 회원제 서비스 기능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분류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유의 사항은 회원제 가입시 유의 사항 안내문으로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텍스트 클릭 시 새로운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팝업창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기능으로 구현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예정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이미지에 마우스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오버시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상세 페이지 이동하도록 클릭 기능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구현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DA394-C7D5-8803-CCF5-9DA9AE378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5" t="15176" r="23643" b="5249"/>
          <a:stretch/>
        </p:blipFill>
        <p:spPr>
          <a:xfrm>
            <a:off x="363166" y="1459002"/>
            <a:ext cx="5732834" cy="39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84970"/>
            <a:ext cx="5645317" cy="1280890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구현</a:t>
            </a:r>
            <a:endParaRPr lang="ko-KR" altLang="en-US" sz="3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896" y="1439693"/>
            <a:ext cx="4765162" cy="4116376"/>
          </a:xfrm>
        </p:spPr>
        <p:txBody>
          <a:bodyPr anchor="ctr">
            <a:normAutofit fontScale="850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후기 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실시간으로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업로드 되는 제품 후기 영역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이미지 마우스 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클릭시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상세 페이지로 이동 가능하며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추후 가로형 슬라이드 기능 활성화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예정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버튼으로 왼쪽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오른쪽으로 이동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가능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회사소개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광고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제휴 문의 등 사이트 공통 파트영역 및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로고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회사 정보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공식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SNS, 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예금주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번호 등 </a:t>
            </a:r>
            <a:r>
              <a:rPr lang="ko-KR" altLang="en-US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치즈퀸에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대한 약소 정보를 </a:t>
            </a:r>
            <a:r>
              <a:rPr lang="ko-KR" altLang="en-US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구현하였음</a:t>
            </a:r>
            <a:r>
              <a:rPr lang="en-US" altLang="ko-KR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19" y="1565860"/>
            <a:ext cx="6037776" cy="14908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0" y="3820240"/>
            <a:ext cx="6012100" cy="15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1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2" y="179962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734" y="1400784"/>
            <a:ext cx="5862536" cy="4056432"/>
          </a:xfrm>
        </p:spPr>
        <p:txBody>
          <a:bodyPr anchor="ctr">
            <a:normAutofit fontScale="25000" lnSpcReduction="20000"/>
          </a:bodyPr>
          <a:lstStyle/>
          <a:p>
            <a:pPr algn="l"/>
            <a:r>
              <a:rPr lang="ko-KR" altLang="en-US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서브 페이지 추가 </a:t>
            </a:r>
            <a:r>
              <a:rPr lang="en-US" altLang="ko-KR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7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활성화 하지 못한 버튼들 연동하여 세부 내용 구체적으로 구현하기</a:t>
            </a:r>
            <a:endParaRPr lang="en-US" altLang="ko-KR" sz="7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/>
            <a:endParaRPr lang="en-US" altLang="ko-KR" sz="4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72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상단바</a:t>
            </a: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고정 기능 추가 및 제품 후기 영역 가로형 슬라이드 버튼 기능 보강</a:t>
            </a:r>
            <a:endParaRPr lang="en-US" altLang="ko-KR" sz="7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상세 페이지 및 장바구니 버튼 활성화</a:t>
            </a:r>
            <a:endParaRPr lang="en-US" altLang="ko-KR" sz="7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장바구니 버튼 활성화</a:t>
            </a:r>
            <a:endParaRPr lang="en-US" altLang="ko-KR" sz="7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로그인 및 회원 가입 페이지</a:t>
            </a:r>
            <a:r>
              <a:rPr lang="en-US" altLang="ko-KR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검색 시 내용 표출</a:t>
            </a:r>
            <a:endParaRPr lang="en-US" altLang="ko-KR" sz="7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이용 약관 등 공통 내용 추가 및 공식 </a:t>
            </a:r>
            <a:r>
              <a:rPr lang="en-US" altLang="ko-KR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 </a:t>
            </a:r>
            <a:r>
              <a:rPr lang="ko-KR" altLang="en-US" sz="72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링크 연동</a:t>
            </a:r>
            <a:endParaRPr lang="en-US" altLang="ko-KR" sz="72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A59715C1-A971-CEBA-EB0F-B74DED255CB5}"/>
              </a:ext>
            </a:extLst>
          </p:cNvPr>
          <p:cNvSpPr txBox="1">
            <a:spLocks/>
          </p:cNvSpPr>
          <p:nvPr/>
        </p:nvSpPr>
        <p:spPr>
          <a:xfrm>
            <a:off x="6212731" y="1400784"/>
            <a:ext cx="5314545" cy="213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최적화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미디어쿼리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적용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모바일에서 메인 페이지의 슬라이드 이벤트가 적용되도록 </a:t>
            </a:r>
            <a:r>
              <a:rPr lang="ko-KR" altLang="en-US" sz="21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미디어쿼리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기능 적용 예정</a:t>
            </a:r>
            <a:endParaRPr lang="en-US" altLang="ko-KR" sz="2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9EC2387-17F6-D1CE-2F36-21CCB5A7934E}"/>
              </a:ext>
            </a:extLst>
          </p:cNvPr>
          <p:cNvSpPr txBox="1">
            <a:spLocks/>
          </p:cNvSpPr>
          <p:nvPr/>
        </p:nvSpPr>
        <p:spPr>
          <a:xfrm>
            <a:off x="6212731" y="3662470"/>
            <a:ext cx="5217268" cy="1741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디자인 개선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부분적으로 디테일 수정 예정</a:t>
            </a: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재배치 등</a:t>
            </a:r>
            <a:r>
              <a:rPr lang="en-US" altLang="ko-KR" sz="21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878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8FE916-2ED6-3B53-C67D-1E1EAF3D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87" y="2277035"/>
            <a:ext cx="10549646" cy="1151965"/>
          </a:xfrm>
        </p:spPr>
        <p:txBody>
          <a:bodyPr/>
          <a:lstStyle/>
          <a:p>
            <a:pPr algn="ctr"/>
            <a:r>
              <a:rPr lang="en-US" altLang="ko-KR" b="1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r>
              <a:rPr lang="en-US" altLang="ko-KR" sz="5400" b="1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881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8FE916-2ED6-3B53-C67D-1E1EAF3D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5" y="2277035"/>
            <a:ext cx="10549646" cy="1151965"/>
          </a:xfrm>
        </p:spPr>
        <p:txBody>
          <a:bodyPr/>
          <a:lstStyle/>
          <a:p>
            <a:pPr algn="ctr"/>
            <a:r>
              <a:rPr lang="ko-KR" altLang="en-US" b="1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감사합니다</a:t>
            </a:r>
            <a:r>
              <a:rPr lang="en-US" altLang="ko-KR" b="1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55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1597" y="727755"/>
            <a:ext cx="8911687" cy="6726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a typeface="문체부 제목 돋음체" panose="020B0609000101010101" pitchFamily="49" charset="-127"/>
              </a:rPr>
              <a:t>목차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44641" y="1870245"/>
            <a:ext cx="3773682" cy="3587325"/>
          </a:xfrm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4.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페이지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5.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향후 계획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6. Q &amp; A</a:t>
            </a:r>
            <a:endParaRPr lang="ko-KR" altLang="en-US" sz="32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4C81A9B-D4DA-E9E4-3DB7-738DBD5CB77C}"/>
              </a:ext>
            </a:extLst>
          </p:cNvPr>
          <p:cNvSpPr txBox="1">
            <a:spLocks/>
          </p:cNvSpPr>
          <p:nvPr/>
        </p:nvSpPr>
        <p:spPr>
          <a:xfrm>
            <a:off x="920885" y="1870245"/>
            <a:ext cx="3855396" cy="3587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1.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2.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 언어</a:t>
            </a: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endParaRPr lang="en-US" altLang="ko-KR" sz="32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8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0040"/>
            <a:ext cx="5267528" cy="92899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 </a:t>
            </a:r>
            <a:r>
              <a:rPr lang="en-US" altLang="ko-KR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기존 사이트 </a:t>
            </a:r>
            <a:endParaRPr lang="ko-KR" altLang="en-US" sz="2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2103" y="1249031"/>
            <a:ext cx="6641211" cy="4263495"/>
          </a:xfrm>
        </p:spPr>
        <p:txBody>
          <a:bodyPr anchor="ctr">
            <a:normAutofit fontScale="77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sz="2300" dirty="0">
                <a:ea typeface="KoPub돋움체 Medium" panose="00000600000000000000"/>
              </a:rPr>
              <a:t> </a:t>
            </a:r>
            <a:r>
              <a:rPr lang="ko-KR" altLang="en-US" sz="2300" dirty="0">
                <a:latin typeface="KoPub돋움체 Medium" panose="00000600000000000000" pitchFamily="2" charset="-127"/>
                <a:ea typeface="KoPub돋움체 Medium" panose="00000600000000000000"/>
              </a:rPr>
              <a:t>카테고리에 맞게 상품 분류가 </a:t>
            </a:r>
            <a:r>
              <a:rPr lang="ko-KR" altLang="en-US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잘 되어 </a:t>
            </a:r>
            <a:r>
              <a:rPr lang="ko-KR" altLang="en-US" sz="2300" dirty="0">
                <a:latin typeface="KoPub돋움체 Medium" panose="00000600000000000000" pitchFamily="2" charset="-127"/>
                <a:ea typeface="KoPub돋움체 Medium" panose="00000600000000000000"/>
              </a:rPr>
              <a:t>있으나 </a:t>
            </a:r>
            <a:r>
              <a:rPr lang="en-US" altLang="ko-KR" sz="2300" dirty="0">
                <a:latin typeface="KoPub돋움체 Medium" panose="00000600000000000000" pitchFamily="2" charset="-127"/>
                <a:ea typeface="KoPub돋움체 Medium" panose="00000600000000000000"/>
              </a:rPr>
              <a:t/>
            </a:r>
            <a:br>
              <a:rPr lang="en-US" altLang="ko-KR" sz="2300" dirty="0">
                <a:latin typeface="KoPub돋움체 Medium" panose="00000600000000000000" pitchFamily="2" charset="-127"/>
                <a:ea typeface="KoPub돋움체 Medium" panose="00000600000000000000"/>
              </a:rPr>
            </a:br>
            <a:r>
              <a:rPr lang="ko-KR" altLang="en-US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큰 분류없이 메인 </a:t>
            </a:r>
            <a:r>
              <a:rPr lang="ko-KR" altLang="en-US" sz="2300" dirty="0">
                <a:latin typeface="KoPub돋움체 Medium" panose="00000600000000000000" pitchFamily="2" charset="-127"/>
                <a:ea typeface="KoPub돋움체 Medium" panose="00000600000000000000"/>
              </a:rPr>
              <a:t>페이지에 전부 나열 되어 있어서 정보 </a:t>
            </a:r>
            <a:r>
              <a:rPr lang="ko-KR" altLang="en-US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과잉 제공으로 </a:t>
            </a:r>
            <a:r>
              <a:rPr lang="ko-KR" altLang="en-US" sz="2300" dirty="0">
                <a:latin typeface="KoPub돋움체 Medium" panose="00000600000000000000" pitchFamily="2" charset="-127"/>
                <a:ea typeface="KoPub돋움체 Medium" panose="00000600000000000000"/>
              </a:rPr>
              <a:t>보일 수 있음</a:t>
            </a:r>
            <a:r>
              <a:rPr lang="en-US" altLang="ko-KR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. </a:t>
            </a:r>
            <a:r>
              <a:rPr lang="en-US" altLang="ko-KR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-&gt; </a:t>
            </a:r>
            <a:r>
              <a:rPr lang="ko-KR" altLang="en-US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텍스트 읽는 사용자에게 부담감 느끼게 할 수 있는 우려 발생</a:t>
            </a:r>
            <a:r>
              <a:rPr lang="en-US" altLang="ko-KR" sz="2300" dirty="0" smtClean="0">
                <a:latin typeface="KoPub돋움체 Medium" panose="00000600000000000000" pitchFamily="2" charset="-127"/>
                <a:ea typeface="KoPub돋움체 Medium" panose="00000600000000000000"/>
              </a:rPr>
              <a:t>.</a:t>
            </a:r>
            <a:endParaRPr lang="en-US" altLang="ko-KR" sz="2300" dirty="0">
              <a:latin typeface="KoPub돋움체 Medium" panose="00000600000000000000" pitchFamily="2" charset="-127"/>
              <a:ea typeface="KoPub돋움체 Medium" panose="0000060000000000000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1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3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긴 스크롤로 인하여 사용자 접근성을 떨어뜨리는 효과를 줄 수 있음</a:t>
            </a:r>
            <a:r>
              <a:rPr lang="en-US" altLang="ko-KR" sz="23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l"/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500" b="1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보완점 </a:t>
            </a:r>
            <a:r>
              <a:rPr lang="en-US" altLang="ko-KR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br>
              <a:rPr lang="en-US" altLang="ko-KR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5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치즈퀸은</a:t>
            </a:r>
            <a:r>
              <a:rPr lang="ko-KR" altLang="en-US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어떤 상품을 파는 회사인가</a:t>
            </a:r>
            <a:r>
              <a:rPr lang="en-US" altLang="ko-KR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br>
              <a:rPr lang="en-US" altLang="ko-KR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5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치즈퀸에서</a:t>
            </a:r>
            <a:r>
              <a:rPr lang="ko-KR" altLang="en-US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가장 잘 팔리는 상품은 무엇인가</a:t>
            </a:r>
            <a:r>
              <a:rPr lang="en-US" altLang="ko-KR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</a:p>
          <a:p>
            <a:pPr algn="l"/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→</a:t>
            </a:r>
            <a:r>
              <a:rPr lang="ko-KR" altLang="en-US" sz="2500" b="1" dirty="0">
                <a:solidFill>
                  <a:schemeClr val="accent1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5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페이지의 데이터 정리 보완 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5203FB-E324-EF3D-3369-90047235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7" t="6496" r="21410" b="3076"/>
          <a:stretch/>
        </p:blipFill>
        <p:spPr>
          <a:xfrm>
            <a:off x="7138480" y="957943"/>
            <a:ext cx="4367720" cy="428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10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 분석 </a:t>
            </a:r>
            <a:r>
              <a:rPr lang="en-US" altLang="ko-KR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참고 사이트 </a:t>
            </a:r>
            <a:endParaRPr lang="ko-KR" altLang="en-US" sz="2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3464" y="2023353"/>
            <a:ext cx="6614807" cy="3404681"/>
          </a:xfrm>
        </p:spPr>
        <p:txBody>
          <a:bodyPr anchor="ctr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3x3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블록 형태의 레이아웃 방식을 사용하여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해당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사이트에서 어떤 상품을 파는지 시각적으로 깔끔한 효과를 보이고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있음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US" altLang="ko-KR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이미지에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마우스 커서를 대면 해당 상품명과 설명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가격 표시가 표출되도록 설계가 되어 있어서 사용자의 접근성이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쉬움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5203FB-E324-EF3D-3369-90047235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72" b="27867"/>
          <a:stretch/>
        </p:blipFill>
        <p:spPr>
          <a:xfrm>
            <a:off x="7138480" y="685799"/>
            <a:ext cx="4367720" cy="4382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1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/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 언어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A230649-4B95-7217-49F3-0B3EC90DD007}"/>
              </a:ext>
            </a:extLst>
          </p:cNvPr>
          <p:cNvSpPr/>
          <p:nvPr/>
        </p:nvSpPr>
        <p:spPr>
          <a:xfrm>
            <a:off x="685800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HTML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593F7BC-8AF6-1EC4-FCF7-2AF4674498BE}"/>
              </a:ext>
            </a:extLst>
          </p:cNvPr>
          <p:cNvSpPr/>
          <p:nvPr/>
        </p:nvSpPr>
        <p:spPr>
          <a:xfrm>
            <a:off x="4373394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CSS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BBDF9B-CE2B-0F00-503B-5CCBBBFC8C51}"/>
              </a:ext>
            </a:extLst>
          </p:cNvPr>
          <p:cNvSpPr/>
          <p:nvPr/>
        </p:nvSpPr>
        <p:spPr>
          <a:xfrm>
            <a:off x="8060988" y="2349229"/>
            <a:ext cx="2782110" cy="278211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JS</a:t>
            </a:r>
            <a:endParaRPr lang="ko-KR" altLang="en-US" sz="54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1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B47C5-0438-C0E6-CBC3-0F35C7D5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5267528" cy="92899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2B21D5-5BD1-268C-72FA-AE7917418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3465" y="1614791"/>
            <a:ext cx="6005209" cy="3813243"/>
          </a:xfrm>
        </p:spPr>
        <p:txBody>
          <a:bodyPr anchor="ctr"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영역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컨텐츠 영역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영역 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/>
            </a:r>
            <a:b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 단계로 큰 틀 기반하여 레이아웃 설계하였음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1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9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9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영역에 </a:t>
            </a:r>
            <a:r>
              <a:rPr lang="ko-KR" altLang="en-US" sz="19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치즈퀸</a:t>
            </a:r>
            <a:r>
              <a:rPr lang="ko-KR" altLang="en-US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대표 이미지 및 메인 상품 등으로 레이아웃 배치하였음</a:t>
            </a:r>
            <a:r>
              <a:rPr lang="en-US" altLang="ko-KR" sz="19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C3EAC0-2C5B-F9F5-E71E-07EB5684DBF9}"/>
              </a:ext>
            </a:extLst>
          </p:cNvPr>
          <p:cNvSpPr/>
          <p:nvPr/>
        </p:nvSpPr>
        <p:spPr>
          <a:xfrm>
            <a:off x="6501458" y="243191"/>
            <a:ext cx="5115777" cy="51848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검색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장바구니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상단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고정바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메뉴 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메인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배너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컨텐츠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판매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테마별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치즈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보너스 클럽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제품 후기 영역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en-US" altLang="ko-KR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하단 </a:t>
            </a:r>
            <a:r>
              <a:rPr lang="ko-KR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영역</a:t>
            </a:r>
            <a:endParaRPr lang="en-US" altLang="ko-KR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이용 약관 등 공용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대표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결제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88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451" y="4211859"/>
            <a:ext cx="3310128" cy="1151964"/>
          </a:xfrm>
        </p:spPr>
        <p:txBody>
          <a:bodyPr anchor="ctr"/>
          <a:lstStyle/>
          <a:p>
            <a:r>
              <a:rPr lang="ko-KR" altLang="en-US" dirty="0">
                <a:ea typeface="KoPub돋움체 Medium" panose="00000600000000000000"/>
              </a:rPr>
              <a:t>상단 영역  </a:t>
            </a:r>
            <a:r>
              <a:rPr lang="en-US" altLang="ko-KR" dirty="0">
                <a:ea typeface="KoPub돋움체 Medium" panose="00000600000000000000"/>
              </a:rPr>
              <a:t>(</a:t>
            </a:r>
            <a:r>
              <a:rPr lang="ko-KR" altLang="en-US" dirty="0">
                <a:ea typeface="KoPub돋움체 Medium" panose="00000600000000000000"/>
              </a:rPr>
              <a:t>공통 부분</a:t>
            </a:r>
            <a:r>
              <a:rPr lang="en-US" altLang="ko-KR" dirty="0">
                <a:ea typeface="KoPub돋움체 Medium" panose="00000600000000000000"/>
              </a:rPr>
              <a:t>)</a:t>
            </a:r>
            <a:endParaRPr lang="ko-KR" altLang="en-US" dirty="0">
              <a:ea typeface="KoPub돋움체 Medium" panose="00000600000000000000"/>
            </a:endParaRP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6303" b="6303"/>
          <a:stretch>
            <a:fillRect/>
          </a:stretch>
        </p:blipFill>
        <p:spPr>
          <a:xfrm>
            <a:off x="695451" y="2284460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41021" y="4211859"/>
            <a:ext cx="3310128" cy="1151964"/>
          </a:xfrm>
        </p:spPr>
        <p:txBody>
          <a:bodyPr anchor="ctr"/>
          <a:lstStyle/>
          <a:p>
            <a:r>
              <a:rPr lang="ko-KR" altLang="en-US" dirty="0" err="1">
                <a:ea typeface="KoPub돋움체 Medium" panose="00000600000000000000"/>
              </a:rPr>
              <a:t>메인컨텐츠</a:t>
            </a:r>
            <a:r>
              <a:rPr lang="ko-KR" altLang="en-US" dirty="0">
                <a:ea typeface="KoPub돋움체 Medium" panose="00000600000000000000"/>
              </a:rPr>
              <a:t>  </a:t>
            </a:r>
            <a:r>
              <a:rPr lang="en-US" altLang="ko-KR" dirty="0">
                <a:ea typeface="KoPub돋움체 Medium" panose="00000600000000000000"/>
              </a:rPr>
              <a:t>- </a:t>
            </a:r>
            <a:r>
              <a:rPr lang="ko-KR" altLang="en-US" dirty="0">
                <a:ea typeface="KoPub돋움체 Medium" panose="00000600000000000000"/>
              </a:rPr>
              <a:t>배너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5336" b="5336"/>
          <a:stretch>
            <a:fillRect/>
          </a:stretch>
        </p:blipFill>
        <p:spPr>
          <a:xfrm>
            <a:off x="4245670" y="2284460"/>
            <a:ext cx="3310128" cy="192494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C681FD-FAC9-8220-6766-D4685AAF3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2555" y="4211859"/>
            <a:ext cx="3310128" cy="1151964"/>
          </a:xfrm>
        </p:spPr>
        <p:txBody>
          <a:bodyPr anchor="ctr"/>
          <a:lstStyle/>
          <a:p>
            <a:r>
              <a:rPr lang="ko-KR" altLang="en-US" dirty="0" err="1">
                <a:ea typeface="KoPub돋움체 Medium" panose="00000600000000000000"/>
              </a:rPr>
              <a:t>메인컨텐츠</a:t>
            </a:r>
            <a:r>
              <a:rPr lang="ko-KR" altLang="en-US" dirty="0">
                <a:ea typeface="KoPub돋움체 Medium" panose="00000600000000000000"/>
              </a:rPr>
              <a:t> </a:t>
            </a:r>
            <a:r>
              <a:rPr lang="en-US" altLang="ko-KR" dirty="0">
                <a:ea typeface="KoPub돋움체 Medium" panose="00000600000000000000"/>
              </a:rPr>
              <a:t>- </a:t>
            </a:r>
            <a:r>
              <a:rPr lang="ko-KR" altLang="en-US" dirty="0">
                <a:ea typeface="KoPub돋움체 Medium" panose="00000600000000000000"/>
              </a:rPr>
              <a:t>컨텐츠 영역</a:t>
            </a:r>
          </a:p>
        </p:txBody>
      </p:sp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C0B39F57-D189-2999-18A3-ED5264DC140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5290" b="5290"/>
          <a:stretch>
            <a:fillRect/>
          </a:stretch>
        </p:blipFill>
        <p:spPr>
          <a:xfrm>
            <a:off x="7778490" y="2284458"/>
            <a:ext cx="3310128" cy="1927401"/>
          </a:xfrm>
        </p:spPr>
      </p:pic>
    </p:spTree>
    <p:extLst>
      <p:ext uri="{BB962C8B-B14F-4D97-AF65-F5344CB8AC3E}">
        <p14:creationId xmlns:p14="http://schemas.microsoft.com/office/powerpoint/2010/main" val="19389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19" y="4319081"/>
            <a:ext cx="3633871" cy="1044742"/>
          </a:xfrm>
        </p:spPr>
        <p:txBody>
          <a:bodyPr anchor="ctr"/>
          <a:lstStyle/>
          <a:p>
            <a:r>
              <a:rPr lang="ko-KR" altLang="en-US" sz="2000" dirty="0" err="1">
                <a:ea typeface="KoPub돋움체 Medium" panose="00000600000000000000"/>
              </a:rPr>
              <a:t>메인컨텐츠</a:t>
            </a:r>
            <a:r>
              <a:rPr lang="ko-KR" altLang="en-US" sz="2000" dirty="0">
                <a:ea typeface="KoPub돋움체 Medium" panose="00000600000000000000"/>
              </a:rPr>
              <a:t> </a:t>
            </a:r>
            <a:r>
              <a:rPr lang="en-US" altLang="ko-KR" sz="2000" dirty="0">
                <a:ea typeface="KoPub돋움체 Medium" panose="00000600000000000000"/>
              </a:rPr>
              <a:t>-</a:t>
            </a:r>
            <a:r>
              <a:rPr lang="ko-KR" altLang="en-US" sz="2000" dirty="0">
                <a:ea typeface="KoPub돋움체 Medium" panose="00000600000000000000"/>
              </a:rPr>
              <a:t>상품판매 영역</a:t>
            </a: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5353" r="5353"/>
          <a:stretch/>
        </p:blipFill>
        <p:spPr>
          <a:xfrm>
            <a:off x="372490" y="2284458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97201" y="4319081"/>
            <a:ext cx="3773818" cy="1042288"/>
          </a:xfrm>
        </p:spPr>
        <p:txBody>
          <a:bodyPr anchor="ctr"/>
          <a:lstStyle/>
          <a:p>
            <a:r>
              <a:rPr lang="ko-KR" altLang="en-US" sz="2000" dirty="0" err="1">
                <a:ea typeface="KoPub돋움체 Medium" panose="00000600000000000000"/>
              </a:rPr>
              <a:t>메인컨텐츠</a:t>
            </a:r>
            <a:r>
              <a:rPr lang="en-US" altLang="ko-KR" sz="2000" dirty="0">
                <a:ea typeface="KoPub돋움체 Medium" panose="00000600000000000000"/>
              </a:rPr>
              <a:t>- </a:t>
            </a:r>
            <a:r>
              <a:rPr lang="ko-KR" altLang="en-US" sz="2000" dirty="0" err="1">
                <a:ea typeface="KoPub돋움체 Medium" panose="00000600000000000000"/>
              </a:rPr>
              <a:t>테마별</a:t>
            </a:r>
            <a:r>
              <a:rPr lang="ko-KR" altLang="en-US" sz="2000" dirty="0">
                <a:ea typeface="KoPub돋움체 Medium" panose="00000600000000000000"/>
              </a:rPr>
              <a:t> 치즈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5359" r="5359"/>
          <a:stretch/>
        </p:blipFill>
        <p:spPr>
          <a:xfrm>
            <a:off x="4229046" y="2284458"/>
            <a:ext cx="3310128" cy="1924945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C681FD-FAC9-8220-6766-D4685AAF3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3730" y="4319081"/>
            <a:ext cx="3496542" cy="1044742"/>
          </a:xfrm>
        </p:spPr>
        <p:txBody>
          <a:bodyPr anchor="ctr"/>
          <a:lstStyle/>
          <a:p>
            <a:r>
              <a:rPr lang="ko-KR" altLang="en-US" sz="2000" dirty="0" err="1">
                <a:ea typeface="KoPub돋움체 Medium" panose="00000600000000000000"/>
              </a:rPr>
              <a:t>메인컨텐츠</a:t>
            </a:r>
            <a:r>
              <a:rPr lang="ko-KR" altLang="en-US" sz="2000" dirty="0">
                <a:ea typeface="KoPub돋움체 Medium" panose="00000600000000000000"/>
              </a:rPr>
              <a:t> </a:t>
            </a:r>
            <a:r>
              <a:rPr lang="en-US" altLang="ko-KR" sz="2000" dirty="0">
                <a:ea typeface="KoPub돋움체 Medium" panose="00000600000000000000"/>
              </a:rPr>
              <a:t>- </a:t>
            </a:r>
            <a:r>
              <a:rPr lang="ko-KR" altLang="en-US" sz="2000" dirty="0">
                <a:ea typeface="KoPub돋움체 Medium" panose="00000600000000000000"/>
              </a:rPr>
              <a:t>보너스클럽영역</a:t>
            </a:r>
          </a:p>
        </p:txBody>
      </p:sp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C0B39F57-D189-2999-18A3-ED5264DC140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5696" r="5696"/>
          <a:stretch/>
        </p:blipFill>
        <p:spPr>
          <a:xfrm>
            <a:off x="8033144" y="2284458"/>
            <a:ext cx="3310128" cy="1927401"/>
          </a:xfrm>
        </p:spPr>
      </p:pic>
    </p:spTree>
    <p:extLst>
      <p:ext uri="{BB962C8B-B14F-4D97-AF65-F5344CB8AC3E}">
        <p14:creationId xmlns:p14="http://schemas.microsoft.com/office/powerpoint/2010/main" val="377201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991D6A2-F289-DEC5-64CF-8307CC38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레이아웃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– </a:t>
            </a:r>
            <a:r>
              <a:rPr lang="ko-KR" altLang="en-US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구성 </a:t>
            </a:r>
            <a:r>
              <a:rPr lang="en-US" altLang="ko-KR" sz="36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(3)</a:t>
            </a:r>
            <a:endParaRPr lang="ko-KR" altLang="en-US" sz="3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5B1C42-7632-0423-FBE5-C9842E5D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912" y="4306899"/>
            <a:ext cx="3773818" cy="1044742"/>
          </a:xfrm>
        </p:spPr>
        <p:txBody>
          <a:bodyPr anchor="ctr"/>
          <a:lstStyle/>
          <a:p>
            <a:r>
              <a:rPr lang="ko-KR" altLang="en-US" sz="2000" dirty="0" err="1">
                <a:ea typeface="KoPub돋움체 Medium" panose="00000600000000000000"/>
              </a:rPr>
              <a:t>메인컨텐츠</a:t>
            </a:r>
            <a:r>
              <a:rPr lang="ko-KR" altLang="en-US" sz="2000" dirty="0">
                <a:ea typeface="KoPub돋움체 Medium" panose="00000600000000000000"/>
              </a:rPr>
              <a:t> </a:t>
            </a:r>
            <a:r>
              <a:rPr lang="en-US" altLang="ko-KR" sz="2000" dirty="0">
                <a:ea typeface="KoPub돋움체 Medium" panose="00000600000000000000"/>
              </a:rPr>
              <a:t>-</a:t>
            </a:r>
            <a:r>
              <a:rPr lang="ko-KR" altLang="en-US" sz="2000" dirty="0">
                <a:ea typeface="KoPub돋움체 Medium" panose="00000600000000000000"/>
              </a:rPr>
              <a:t>제품후기 영역</a:t>
            </a: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1A48D05E-79EF-048C-B4F7-86112422DFF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5682" r="5682"/>
          <a:stretch/>
        </p:blipFill>
        <p:spPr>
          <a:xfrm>
            <a:off x="1059655" y="2284458"/>
            <a:ext cx="3310128" cy="1926811"/>
          </a:xfr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CD33EF-3BBE-9419-795C-D8BD9DC0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869" y="4309353"/>
            <a:ext cx="3773818" cy="1042288"/>
          </a:xfrm>
        </p:spPr>
        <p:txBody>
          <a:bodyPr anchor="ctr"/>
          <a:lstStyle/>
          <a:p>
            <a:r>
              <a:rPr lang="ko-KR" altLang="en-US" sz="2000" dirty="0">
                <a:ea typeface="KoPub돋움체 Medium" panose="00000600000000000000"/>
              </a:rPr>
              <a:t>하단 영역</a:t>
            </a: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89930FF-3458-F693-C623-A99EBEE3872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5639" r="5639"/>
          <a:stretch/>
        </p:blipFill>
        <p:spPr>
          <a:xfrm>
            <a:off x="6600714" y="2284458"/>
            <a:ext cx="3310128" cy="1924945"/>
          </a:xfrm>
        </p:spPr>
      </p:pic>
    </p:spTree>
    <p:extLst>
      <p:ext uri="{BB962C8B-B14F-4D97-AF65-F5344CB8AC3E}">
        <p14:creationId xmlns:p14="http://schemas.microsoft.com/office/powerpoint/2010/main" val="4163365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주요 이벤트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253</TotalTime>
  <Words>362</Words>
  <Application>Microsoft Office PowerPoint</Application>
  <PresentationFormat>와이드스크린</PresentationFormat>
  <Paragraphs>85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KoPub돋움체 Bold</vt:lpstr>
      <vt:lpstr>KoPub돋움체 Medium</vt:lpstr>
      <vt:lpstr>맑은 고딕</vt:lpstr>
      <vt:lpstr>문체부 돋음체</vt:lpstr>
      <vt:lpstr>문체부 제목 돋음체</vt:lpstr>
      <vt:lpstr>Arial</vt:lpstr>
      <vt:lpstr>Impact</vt:lpstr>
      <vt:lpstr>Wingdings</vt:lpstr>
      <vt:lpstr>주요 이벤트</vt:lpstr>
      <vt:lpstr>치즈 판매 사이트 ‘치즈퀸’  웹사이트 제작 1차 프로젝트</vt:lpstr>
      <vt:lpstr>목차</vt:lpstr>
      <vt:lpstr>1. 사이트 분석 – 기존 사이트 </vt:lpstr>
      <vt:lpstr>1. 사이트 분석 – 참고 사이트 </vt:lpstr>
      <vt:lpstr>2. 사용 언어</vt:lpstr>
      <vt:lpstr>3. 레이아웃 </vt:lpstr>
      <vt:lpstr>3. 레이아웃 – 세부 구성 (1)</vt:lpstr>
      <vt:lpstr>3. 레이아웃 – 세부 구성 (2)</vt:lpstr>
      <vt:lpstr>3. 레이아웃 – 세부 구성 (3)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4. 제작 페이지 – 사이트 구현</vt:lpstr>
      <vt:lpstr>5. 향후 계획</vt:lpstr>
      <vt:lpstr>6. 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치즈 판매 사이트 ‘치즈퀸’ 웹사이트 제작 1차 프로젝트</dc:title>
  <dc:creator>user</dc:creator>
  <cp:lastModifiedBy>user</cp:lastModifiedBy>
  <cp:revision>8</cp:revision>
  <dcterms:created xsi:type="dcterms:W3CDTF">2024-04-15T09:14:29Z</dcterms:created>
  <dcterms:modified xsi:type="dcterms:W3CDTF">2024-04-16T00:34:12Z</dcterms:modified>
</cp:coreProperties>
</file>